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6" r:id="rId7"/>
    <p:sldId id="275" r:id="rId8"/>
    <p:sldId id="273" r:id="rId9"/>
    <p:sldId id="284" r:id="rId10"/>
    <p:sldId id="279" r:id="rId11"/>
    <p:sldId id="285" r:id="rId12"/>
    <p:sldId id="278" r:id="rId13"/>
    <p:sldId id="277" r:id="rId14"/>
    <p:sldId id="276" r:id="rId15"/>
    <p:sldId id="274" r:id="rId16"/>
    <p:sldId id="270" r:id="rId17"/>
    <p:sldId id="257" r:id="rId18"/>
    <p:sldId id="258" r:id="rId19"/>
    <p:sldId id="266" r:id="rId20"/>
    <p:sldId id="259" r:id="rId21"/>
    <p:sldId id="263" r:id="rId22"/>
    <p:sldId id="269" r:id="rId23"/>
    <p:sldId id="264" r:id="rId24"/>
    <p:sldId id="265" r:id="rId25"/>
    <p:sldId id="267" r:id="rId26"/>
    <p:sldId id="271" r:id="rId27"/>
    <p:sldId id="268" r:id="rId28"/>
    <p:sldId id="261" r:id="rId29"/>
    <p:sldId id="272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2088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2.png"/><Relationship Id="rId5" Type="http://schemas.openxmlformats.org/officeDocument/2006/relationships/tags" Target="../tags/tag26.xml"/><Relationship Id="rId10" Type="http://schemas.openxmlformats.org/officeDocument/2006/relationships/image" Target="../media/image31.png"/><Relationship Id="rId4" Type="http://schemas.openxmlformats.org/officeDocument/2006/relationships/tags" Target="../tags/tag25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40.png"/><Relationship Id="rId5" Type="http://schemas.openxmlformats.org/officeDocument/2006/relationships/tags" Target="../tags/tag34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33.xml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3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5.xml"/><Relationship Id="rId7" Type="http://schemas.openxmlformats.org/officeDocument/2006/relationships/image" Target="../media/image5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6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0.png"/><Relationship Id="rId5" Type="http://schemas.openxmlformats.org/officeDocument/2006/relationships/tags" Target="../tags/tag54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tags" Target="../tags/tag53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72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71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70.png"/><Relationship Id="rId5" Type="http://schemas.openxmlformats.org/officeDocument/2006/relationships/tags" Target="../tags/tag63.xml"/><Relationship Id="rId10" Type="http://schemas.openxmlformats.org/officeDocument/2006/relationships/image" Target="../media/image57.jpe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9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2.xml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5.png"/><Relationship Id="rId5" Type="http://schemas.openxmlformats.org/officeDocument/2006/relationships/tags" Target="../tags/tag15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A117EB-2A5D-4DDB-ABA6-5BC21F5DD252}"/>
              </a:ext>
            </a:extLst>
          </p:cNvPr>
          <p:cNvGrpSpPr/>
          <p:nvPr/>
        </p:nvGrpSpPr>
        <p:grpSpPr>
          <a:xfrm>
            <a:off x="-1666962" y="78442"/>
            <a:ext cx="14959998" cy="7577531"/>
            <a:chOff x="-1666962" y="87678"/>
            <a:chExt cx="14959998" cy="75775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9B2402-DC02-4868-BF83-0CF5FE295492}"/>
                </a:ext>
              </a:extLst>
            </p:cNvPr>
            <p:cNvGrpSpPr/>
            <p:nvPr/>
          </p:nvGrpSpPr>
          <p:grpSpPr>
            <a:xfrm>
              <a:off x="-1666962" y="87678"/>
              <a:ext cx="14855636" cy="6798099"/>
              <a:chOff x="-1666962" y="87678"/>
              <a:chExt cx="14855636" cy="679809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00FF769-8E26-4D6C-AF8D-762A798CC1A6}"/>
                  </a:ext>
                </a:extLst>
              </p:cNvPr>
              <p:cNvGrpSpPr/>
              <p:nvPr/>
            </p:nvGrpSpPr>
            <p:grpSpPr>
              <a:xfrm>
                <a:off x="5733384" y="204198"/>
                <a:ext cx="6756981" cy="6681579"/>
                <a:chOff x="2091024" y="204198"/>
                <a:chExt cx="6756981" cy="6681579"/>
              </a:xfrm>
            </p:grpSpPr>
            <p:sp>
              <p:nvSpPr>
                <p:cNvPr id="207" name="Line 12 1 1 1">
                  <a:extLst>
                    <a:ext uri="{FF2B5EF4-FFF2-40B4-BE49-F238E27FC236}">
                      <a16:creationId xmlns:a16="http://schemas.microsoft.com/office/drawing/2014/main" id="{5E928C7F-E620-494A-A284-CAE4B5ED9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64409" y="1715151"/>
                  <a:ext cx="0" cy="313420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7036B784-D6F2-4C3F-9284-75B3AFD13DEB}"/>
                    </a:ext>
                  </a:extLst>
                </p:cNvPr>
                <p:cNvSpPr/>
                <p:nvPr/>
              </p:nvSpPr>
              <p:spPr bwMode="auto">
                <a:xfrm flipH="1">
                  <a:off x="4576273" y="1351172"/>
                  <a:ext cx="3039454" cy="5506828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1" name="Freeform 6 1 1">
                  <a:extLst>
                    <a:ext uri="{FF2B5EF4-FFF2-40B4-BE49-F238E27FC236}">
                      <a16:creationId xmlns:a16="http://schemas.microsoft.com/office/drawing/2014/main" id="{9F24D834-B47B-4493-A6DE-804A6F1E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817458" y="1176713"/>
                  <a:ext cx="585548" cy="10534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0538F17-3B08-4511-AC39-08A2DE52E449}"/>
                    </a:ext>
                  </a:extLst>
                </p:cNvPr>
                <p:cNvSpPr/>
                <p:nvPr/>
              </p:nvSpPr>
              <p:spPr bwMode="auto">
                <a:xfrm>
                  <a:off x="3543506" y="1361247"/>
                  <a:ext cx="155124" cy="6599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F7FB6E6C-454C-474D-A5A8-617EF760B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660" y="1703424"/>
                  <a:ext cx="109493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Arc 213">
                  <a:extLst>
                    <a:ext uri="{FF2B5EF4-FFF2-40B4-BE49-F238E27FC236}">
                      <a16:creationId xmlns:a16="http://schemas.microsoft.com/office/drawing/2014/main" id="{C9873637-E5BC-4D54-9830-D0DB477DBD55}"/>
                    </a:ext>
                  </a:extLst>
                </p:cNvPr>
                <p:cNvSpPr/>
                <p:nvPr/>
              </p:nvSpPr>
              <p:spPr>
                <a:xfrm>
                  <a:off x="7563388" y="4316983"/>
                  <a:ext cx="1284617" cy="2094740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F51B9AA-2BBA-477C-A9F2-C671820EB1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7589464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A0B1858-7A26-4791-B8A0-35281AF1FE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610990" y="1996199"/>
                  <a:ext cx="0" cy="486180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BA6F2F55-DC1B-48B7-893C-97F3E5C628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576273" y="6858001"/>
                  <a:ext cx="3013191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AE64858B-4ADE-4998-BF7D-11118112EA95}"/>
                    </a:ext>
                  </a:extLst>
                </p:cNvPr>
                <p:cNvSpPr/>
                <p:nvPr/>
              </p:nvSpPr>
              <p:spPr>
                <a:xfrm>
                  <a:off x="5515078" y="4815529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AA864F13-27DC-46D6-8EC4-8C238A64E24C}"/>
                    </a:ext>
                  </a:extLst>
                </p:cNvPr>
                <p:cNvSpPr/>
                <p:nvPr/>
              </p:nvSpPr>
              <p:spPr>
                <a:xfrm flipV="1">
                  <a:off x="6520245" y="2271234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78FB176C-2969-4573-B3BE-23420772A46F}"/>
                    </a:ext>
                  </a:extLst>
                </p:cNvPr>
                <p:cNvSpPr/>
                <p:nvPr/>
              </p:nvSpPr>
              <p:spPr>
                <a:xfrm flipV="1">
                  <a:off x="4244594" y="1996197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47A5D07-D622-405D-A9F3-59E599DC5305}"/>
                    </a:ext>
                  </a:extLst>
                </p:cNvPr>
                <p:cNvSpPr txBox="1"/>
                <p:nvPr/>
              </p:nvSpPr>
              <p:spPr>
                <a:xfrm>
                  <a:off x="2091024" y="1255571"/>
                  <a:ext cx="164981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Water </a:t>
                  </a:r>
                </a:p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flow path</a:t>
                  </a:r>
                </a:p>
              </p:txBody>
            </p:sp>
            <p:sp>
              <p:nvSpPr>
                <p:cNvPr id="2" name="Arc 1">
                  <a:extLst>
                    <a:ext uri="{FF2B5EF4-FFF2-40B4-BE49-F238E27FC236}">
                      <a16:creationId xmlns:a16="http://schemas.microsoft.com/office/drawing/2014/main" id="{67AE5048-5690-40CE-8FDF-6124D9D3A00E}"/>
                    </a:ext>
                  </a:extLst>
                </p:cNvPr>
                <p:cNvSpPr/>
                <p:nvPr/>
              </p:nvSpPr>
              <p:spPr>
                <a:xfrm rot="10800000">
                  <a:off x="4925610" y="3341530"/>
                  <a:ext cx="1196852" cy="1190588"/>
                </a:xfrm>
                <a:prstGeom prst="arc">
                  <a:avLst>
                    <a:gd name="adj1" fmla="val 16200000"/>
                    <a:gd name="adj2" fmla="val 5614631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Arc 222">
                  <a:extLst>
                    <a:ext uri="{FF2B5EF4-FFF2-40B4-BE49-F238E27FC236}">
                      <a16:creationId xmlns:a16="http://schemas.microsoft.com/office/drawing/2014/main" id="{1EF53FCB-F147-4EAA-95D4-C862F4D4DF98}"/>
                    </a:ext>
                  </a:extLst>
                </p:cNvPr>
                <p:cNvSpPr/>
                <p:nvPr/>
              </p:nvSpPr>
              <p:spPr>
                <a:xfrm rot="10800000">
                  <a:off x="5940585" y="3341530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rc 223">
                  <a:extLst>
                    <a:ext uri="{FF2B5EF4-FFF2-40B4-BE49-F238E27FC236}">
                      <a16:creationId xmlns:a16="http://schemas.microsoft.com/office/drawing/2014/main" id="{6EF7997B-5EF2-4162-9F53-2E0612856F86}"/>
                    </a:ext>
                  </a:extLst>
                </p:cNvPr>
                <p:cNvSpPr/>
                <p:nvPr/>
              </p:nvSpPr>
              <p:spPr>
                <a:xfrm rot="10800000">
                  <a:off x="6975248" y="3342986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8577947-5A64-4C18-8BB1-54E3484E8A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49303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FC0FBA9-0B86-4601-8312-C2A83DBBECF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541578" y="2825854"/>
                  <a:ext cx="0" cy="405992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423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818287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472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214480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08326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3805402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3831478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3004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18287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1757092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2762259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486608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C5DFC7-A4E7-4EC7-AD0D-2C8F95E585E1}"/>
                  </a:ext>
                </a:extLst>
              </p:cNvPr>
              <p:cNvSpPr txBox="1"/>
              <p:nvPr/>
            </p:nvSpPr>
            <p:spPr>
              <a:xfrm>
                <a:off x="-1666962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1791317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2783592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4094480" y="1361247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06" y="3657600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98536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68704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EAEFF0-BAE8-4E42-9760-E52378141511}"/>
                  </a:ext>
                </a:extLst>
              </p:cNvPr>
              <p:cNvSpPr txBox="1"/>
              <p:nvPr/>
            </p:nvSpPr>
            <p:spPr>
              <a:xfrm>
                <a:off x="1721089" y="169278"/>
                <a:ext cx="2162772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obstacles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BAF4195-940E-4A60-BCD3-6CFA238F4AE8}"/>
                  </a:ext>
                </a:extLst>
              </p:cNvPr>
              <p:cNvSpPr txBox="1"/>
              <p:nvPr/>
            </p:nvSpPr>
            <p:spPr>
              <a:xfrm>
                <a:off x="9118781" y="87678"/>
                <a:ext cx="213911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obstacle </a:t>
                </a:r>
              </a:p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baffle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20732" y="4241541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257899" y="4518540"/>
              <a:ext cx="362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32506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37126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9513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4480425" y="-151444"/>
            <a:ext cx="9265280" cy="8522816"/>
            <a:chOff x="4869375" y="-1664816"/>
            <a:chExt cx="9265280" cy="85228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7435761" y="-683470"/>
              <a:ext cx="6698894" cy="7541470"/>
              <a:chOff x="6569402" y="467360"/>
              <a:chExt cx="5414925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6569402" y="467360"/>
                <a:ext cx="4125112" cy="6096000"/>
                <a:chOff x="6569402" y="467360"/>
                <a:chExt cx="4125112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6569402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9275845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517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69375" y="-1664816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479" y="-1664816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749725-A0AF-4509-8314-16D4C5C4951E}"/>
              </a:ext>
            </a:extLst>
          </p:cNvPr>
          <p:cNvGrpSpPr/>
          <p:nvPr/>
        </p:nvGrpSpPr>
        <p:grpSpPr>
          <a:xfrm>
            <a:off x="-1289845" y="0"/>
            <a:ext cx="14172956" cy="6858000"/>
            <a:chOff x="-1289845" y="0"/>
            <a:chExt cx="14172956" cy="6858000"/>
          </a:xfrm>
        </p:grpSpPr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EDE55AE-15CC-44FF-A7B0-C298E259C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608074" y="0"/>
              <a:ext cx="1562846" cy="68580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9B3F7D-652B-4A68-B7F8-42448CFB0A3F}"/>
                </a:ext>
              </a:extLst>
            </p:cNvPr>
            <p:cNvGrpSpPr/>
            <p:nvPr/>
          </p:nvGrpSpPr>
          <p:grpSpPr>
            <a:xfrm>
              <a:off x="-1289845" y="2341524"/>
              <a:ext cx="10531936" cy="2474315"/>
              <a:chOff x="935195" y="2493925"/>
              <a:chExt cx="7270750" cy="1708150"/>
            </a:xfrm>
          </p:grpSpPr>
          <p:grpSp>
            <p:nvGrpSpPr>
              <p:cNvPr id="23" name="Group 30">
                <a:extLst>
                  <a:ext uri="{FF2B5EF4-FFF2-40B4-BE49-F238E27FC236}">
                    <a16:creationId xmlns:a16="http://schemas.microsoft.com/office/drawing/2014/main" id="{E7F0D91D-69A4-45D8-A39F-7330CE91F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3143" y="2805075"/>
                <a:ext cx="7056435" cy="1289050"/>
                <a:chOff x="661" y="2928"/>
                <a:chExt cx="4445" cy="812"/>
              </a:xfrm>
            </p:grpSpPr>
            <p:sp>
              <p:nvSpPr>
                <p:cNvPr id="28" name="Rectangle 7">
                  <a:extLst>
                    <a:ext uri="{FF2B5EF4-FFF2-40B4-BE49-F238E27FC236}">
                      <a16:creationId xmlns:a16="http://schemas.microsoft.com/office/drawing/2014/main" id="{B7F47E3F-3C21-4AA1-A2A4-64DC86EDD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" y="3167"/>
                  <a:ext cx="4429" cy="330"/>
                </a:xfrm>
                <a:prstGeom prst="rect">
                  <a:avLst/>
                </a:prstGeom>
                <a:solidFill>
                  <a:srgbClr val="69FF7B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9" name="Group 19">
                  <a:extLst>
                    <a:ext uri="{FF2B5EF4-FFF2-40B4-BE49-F238E27FC236}">
                      <a16:creationId xmlns:a16="http://schemas.microsoft.com/office/drawing/2014/main" id="{FCFA74A9-539C-404E-9AC1-33D56E5576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3" y="2928"/>
                  <a:ext cx="4163" cy="812"/>
                  <a:chOff x="943" y="2928"/>
                  <a:chExt cx="4163" cy="812"/>
                </a:xfrm>
              </p:grpSpPr>
              <p:pic>
                <p:nvPicPr>
                  <p:cNvPr id="39" name="Picture 3">
                    <a:extLst>
                      <a:ext uri="{FF2B5EF4-FFF2-40B4-BE49-F238E27FC236}">
                        <a16:creationId xmlns:a16="http://schemas.microsoft.com/office/drawing/2014/main" id="{E7B09BEC-9F32-4987-B6EB-D37A467AF9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94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0" name="Picture 3">
                    <a:extLst>
                      <a:ext uri="{FF2B5EF4-FFF2-40B4-BE49-F238E27FC236}">
                        <a16:creationId xmlns:a16="http://schemas.microsoft.com/office/drawing/2014/main" id="{4F467DE4-E28B-4DD9-9C6D-7BCC8AFE9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150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1" name="Picture 3">
                    <a:extLst>
                      <a:ext uri="{FF2B5EF4-FFF2-40B4-BE49-F238E27FC236}">
                        <a16:creationId xmlns:a16="http://schemas.microsoft.com/office/drawing/2014/main" id="{94EECE4D-E85B-4F3C-BD4B-F5A48F3BD3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05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2" name="Picture 3">
                    <a:extLst>
                      <a:ext uri="{FF2B5EF4-FFF2-40B4-BE49-F238E27FC236}">
                        <a16:creationId xmlns:a16="http://schemas.microsoft.com/office/drawing/2014/main" id="{3E293CB1-2217-4A5E-AF80-12F02EB12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617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3" name="Picture 3">
                    <a:extLst>
                      <a:ext uri="{FF2B5EF4-FFF2-40B4-BE49-F238E27FC236}">
                        <a16:creationId xmlns:a16="http://schemas.microsoft.com/office/drawing/2014/main" id="{4A0DE183-CB44-4396-8AA2-F0A4BAAF20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175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4" name="Picture 3">
                    <a:extLst>
                      <a:ext uri="{FF2B5EF4-FFF2-40B4-BE49-F238E27FC236}">
                        <a16:creationId xmlns:a16="http://schemas.microsoft.com/office/drawing/2014/main" id="{8604D092-7D02-46EA-874F-9F6357F14A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73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3">
                    <a:extLst>
                      <a:ext uri="{FF2B5EF4-FFF2-40B4-BE49-F238E27FC236}">
                        <a16:creationId xmlns:a16="http://schemas.microsoft.com/office/drawing/2014/main" id="{0EAF91C2-1E29-466A-9634-7FC464A6A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29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3">
                    <a:extLst>
                      <a:ext uri="{FF2B5EF4-FFF2-40B4-BE49-F238E27FC236}">
                        <a16:creationId xmlns:a16="http://schemas.microsoft.com/office/drawing/2014/main" id="{640F0170-272B-4266-A157-197BA22A30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84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30" name="Group 20">
                  <a:extLst>
                    <a:ext uri="{FF2B5EF4-FFF2-40B4-BE49-F238E27FC236}">
                      <a16:creationId xmlns:a16="http://schemas.microsoft.com/office/drawing/2014/main" id="{B34BCB82-425B-43F4-904B-B1A81E39AC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661" y="2928"/>
                  <a:ext cx="4163" cy="812"/>
                  <a:chOff x="943" y="2928"/>
                  <a:chExt cx="4163" cy="812"/>
                </a:xfrm>
              </p:grpSpPr>
              <p:pic>
                <p:nvPicPr>
                  <p:cNvPr id="31" name="Picture 3">
                    <a:extLst>
                      <a:ext uri="{FF2B5EF4-FFF2-40B4-BE49-F238E27FC236}">
                        <a16:creationId xmlns:a16="http://schemas.microsoft.com/office/drawing/2014/main" id="{AC0D982B-C8DC-4DD1-8B46-754300BF18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94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" name="Picture 3">
                    <a:extLst>
                      <a:ext uri="{FF2B5EF4-FFF2-40B4-BE49-F238E27FC236}">
                        <a16:creationId xmlns:a16="http://schemas.microsoft.com/office/drawing/2014/main" id="{39EB1E1B-9572-4A19-92A7-789F8B1603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150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" name="Picture 3">
                    <a:extLst>
                      <a:ext uri="{FF2B5EF4-FFF2-40B4-BE49-F238E27FC236}">
                        <a16:creationId xmlns:a16="http://schemas.microsoft.com/office/drawing/2014/main" id="{164800A1-CEF9-4F91-A558-A6D7847549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05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" name="Picture 3">
                    <a:extLst>
                      <a:ext uri="{FF2B5EF4-FFF2-40B4-BE49-F238E27FC236}">
                        <a16:creationId xmlns:a16="http://schemas.microsoft.com/office/drawing/2014/main" id="{C6669784-4312-4EAD-84C7-34D1542EED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2617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5" name="Picture 3">
                    <a:extLst>
                      <a:ext uri="{FF2B5EF4-FFF2-40B4-BE49-F238E27FC236}">
                        <a16:creationId xmlns:a16="http://schemas.microsoft.com/office/drawing/2014/main" id="{4F2E324E-2972-4864-ADDF-7E1ACEC9C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175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6" name="Picture 3">
                    <a:extLst>
                      <a:ext uri="{FF2B5EF4-FFF2-40B4-BE49-F238E27FC236}">
                        <a16:creationId xmlns:a16="http://schemas.microsoft.com/office/drawing/2014/main" id="{5106313D-7308-4E4A-B7BE-285D13A796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3733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7" name="Picture 3">
                    <a:extLst>
                      <a:ext uri="{FF2B5EF4-FFF2-40B4-BE49-F238E27FC236}">
                        <a16:creationId xmlns:a16="http://schemas.microsoft.com/office/drawing/2014/main" id="{D21D2192-4081-41CE-BB01-F8C783BB85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291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8" name="Picture 3">
                    <a:extLst>
                      <a:ext uri="{FF2B5EF4-FFF2-40B4-BE49-F238E27FC236}">
                        <a16:creationId xmlns:a16="http://schemas.microsoft.com/office/drawing/2014/main" id="{1835822C-B733-4D90-AF25-4385CD869D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>
                    <a:off x="4849" y="2928"/>
                    <a:ext cx="257" cy="812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</p:grpSp>
          <p:pic>
            <p:nvPicPr>
              <p:cNvPr id="27" name="Picture 8" descr="50 Lps 2 bays-Model side">
                <a:extLst>
                  <a:ext uri="{FF2B5EF4-FFF2-40B4-BE49-F238E27FC236}">
                    <a16:creationId xmlns:a16="http://schemas.microsoft.com/office/drawing/2014/main" id="{E0FD2382-99F5-454E-A3F5-62EC6D928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t="68666"/>
              <a:stretch>
                <a:fillRect/>
              </a:stretch>
            </p:blipFill>
            <p:spPr bwMode="auto">
              <a:xfrm>
                <a:off x="935195" y="2493925"/>
                <a:ext cx="7270750" cy="1708150"/>
              </a:xfrm>
              <a:prstGeom prst="rect">
                <a:avLst/>
              </a:prstGeom>
              <a:noFill/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12C52E-1AA4-432A-8A4D-E069B1BABE7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3858" y="3227104"/>
              <a:ext cx="1489253" cy="703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7695</TotalTime>
  <Words>215</Words>
  <Application>Microsoft Office PowerPoint</Application>
  <PresentationFormat>Widescreen</PresentationFormat>
  <Paragraphs>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145</cp:revision>
  <dcterms:created xsi:type="dcterms:W3CDTF">2018-04-01T13:05:30Z</dcterms:created>
  <dcterms:modified xsi:type="dcterms:W3CDTF">2018-05-14T03:57:23Z</dcterms:modified>
</cp:coreProperties>
</file>